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04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2376-E5BD-4B91-87DB-B3C8308C950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AA82-7C00-476E-A1B0-B9DE592BF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6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2376-E5BD-4B91-87DB-B3C8308C950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AA82-7C00-476E-A1B0-B9DE592BF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9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08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36819" r="11060" b="37370"/>
          <a:stretch/>
        </p:blipFill>
        <p:spPr>
          <a:xfrm>
            <a:off x="10551122" y="226503"/>
            <a:ext cx="1411579" cy="46978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0" y="877579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1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36819" r="11060" b="37370"/>
          <a:stretch/>
        </p:blipFill>
        <p:spPr>
          <a:xfrm>
            <a:off x="10551122" y="226503"/>
            <a:ext cx="1411579" cy="46978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0" y="970183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2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8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2376-E5BD-4B91-87DB-B3C8308C950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AA82-7C00-476E-A1B0-B9DE592BF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5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2376-E5BD-4B91-87DB-B3C8308C950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AA82-7C00-476E-A1B0-B9DE592BF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0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2376-E5BD-4B91-87DB-B3C8308C950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AA82-7C00-476E-A1B0-B9DE592BF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2376-E5BD-4B91-87DB-B3C8308C950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AA82-7C00-476E-A1B0-B9DE592BF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3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2376-E5BD-4B91-87DB-B3C8308C950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AA82-7C00-476E-A1B0-B9DE592BF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3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67997" y="5442402"/>
            <a:ext cx="4978345" cy="1116340"/>
          </a:xfrm>
        </p:spPr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chemeClr val="bg1"/>
                </a:solidFill>
              </a:rPr>
              <a:t>Орлов Игорь Борисович, д.и.н., проф. НИУ ВШЭ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8897" y="2008495"/>
            <a:ext cx="3797813" cy="771098"/>
          </a:xfrm>
          <a:prstGeom prst="rect">
            <a:avLst/>
          </a:prstGeom>
          <a:solidFill>
            <a:srgbClr val="227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8897" y="2682923"/>
            <a:ext cx="4978345" cy="771098"/>
          </a:xfrm>
          <a:prstGeom prst="rect">
            <a:avLst/>
          </a:prstGeom>
          <a:solidFill>
            <a:srgbClr val="227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4145" y="2008495"/>
            <a:ext cx="6176357" cy="2439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Место и роль исторического просвещения в сохранении исторической памяти россиян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4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6169" y="133003"/>
            <a:ext cx="8260631" cy="76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Акселератор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молодого </a:t>
            </a: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лектора ( с июля 2023 г.)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169" y="1175427"/>
            <a:ext cx="11153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Совместныи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̆ проект Высшей школы экономики и Московского городского отделения Российского общества «Знание» при поддержке Управления по развитию ЦФО Департамента по работе с регионами Российского общества «Знание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Задача проекта - методическое сопровождение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начинающего лектора необходимой информацией, советами и примерами лучших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практик.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Подготовлено более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300 лекторов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из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8 федеральных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округов.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Отдельное направление проекта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исторический акселератор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проведения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исторического исследования в области региональной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истории.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 descr="Итоги первого года реализации проекта «Акселератор молодого лектора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25" y="3729972"/>
            <a:ext cx="4154299" cy="2747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97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609" y="301629"/>
            <a:ext cx="93007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Московский городской лекторий (с июля 2023 г.)</a:t>
            </a:r>
            <a:endParaRPr lang="ru-RU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741" y="1180099"/>
            <a:ext cx="11141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овместный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проект Высшей школы экономики и Московского городского отделения Российского общества «Знание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Миссия проекта -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познакомить горожан с наукой через призму ежедневных ситуаций, в которых можно применять новые знания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Направления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лектория: Искусственный интеллект; Психология; Русский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язык как культурный код;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Медиакоммуникации.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 descr="https://www.hse.ru/pubs/share/direct/962090934.jpg:r1118x7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2" y="3036170"/>
            <a:ext cx="5450176" cy="3431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5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131758"/>
            <a:ext cx="107400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Cambria" panose="02040503050406030204" pitchFamily="18" charset="0"/>
                <a:ea typeface="Cambria" panose="02040503050406030204" pitchFamily="18" charset="0"/>
              </a:rPr>
              <a:t>Московский научный кинолекторий </a:t>
            </a:r>
            <a:r>
              <a:rPr lang="ru-RU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(с апреля 2024 г.)</a:t>
            </a:r>
            <a:endParaRPr lang="ru-RU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676" y="1080063"/>
            <a:ext cx="114878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Совместный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проект Высшей школы экономики, Московского отделения Российского общества «Знание», Российской государственной библиотеки и Российского государственного архива кинофотофонодокументов.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Это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просветительский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проект - взгляд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 науку через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кино: просмотр и обсуждение научно-популярных фильмов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 самые разные и актуальные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темы.</a:t>
            </a: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Второй сезон кинолектория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(октябрь 2024 г.) открылся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циклом показов советских научно-популярных фильмов об исследованиях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Арктики: фильм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Якова Посельского «Челюскин. Герои Арктики» (1934 г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.) и лекция о Севере.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1" y="3726048"/>
            <a:ext cx="5192331" cy="29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3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" y="284158"/>
            <a:ext cx="9698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Ключевые принципы просветительской работы</a:t>
            </a:r>
            <a:endParaRPr lang="ru-RU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1" y="1151452"/>
            <a:ext cx="72791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Учет общих принципов государственной исторической политики.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Целенаправленность воздействия – историческая память.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Связь с другими направлениями социализации -  образованием, патриотическим воспитанием, волонтерством и т.п.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Комплексный подход – связь разных видов просветительской работы.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Интерактивность (обсуждение кинопоказов, произведений и пр.; конкурс молодого лектора).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Новые формы (использование праздников и знаменательных дат для проведения соответствующих мероприятий).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Учет специфики возрастных групп.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Борьба с историческим мифами (активное использование Интернет-ресурсов, телевидения и кинематографа)</a:t>
            </a:r>
            <a:endParaRPr lang="ru-RU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09" y="2535382"/>
            <a:ext cx="4189731" cy="2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8897" y="2008495"/>
            <a:ext cx="3797813" cy="771098"/>
          </a:xfrm>
          <a:prstGeom prst="rect">
            <a:avLst/>
          </a:prstGeom>
          <a:solidFill>
            <a:srgbClr val="227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8897" y="2615230"/>
            <a:ext cx="5862099" cy="1226210"/>
          </a:xfrm>
          <a:prstGeom prst="rect">
            <a:avLst/>
          </a:prstGeom>
          <a:solidFill>
            <a:srgbClr val="227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Спасибо </a:t>
            </a:r>
            <a:r>
              <a:rPr lang="ru-R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внимание!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4145" y="2008495"/>
            <a:ext cx="6176357" cy="2439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378" y="3557847"/>
            <a:ext cx="2984292" cy="29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29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Bahnschrift"/>
        <a:ea typeface=""/>
        <a:cs typeface=""/>
      </a:majorFont>
      <a:minorFont>
        <a:latin typeface="Favorit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342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Bahnschrift</vt:lpstr>
      <vt:lpstr>Calibri</vt:lpstr>
      <vt:lpstr>Cambria</vt:lpstr>
      <vt:lpstr>Favorit Pro</vt:lpstr>
      <vt:lpstr>Times New Roman</vt:lpstr>
      <vt:lpstr>Тема Office</vt:lpstr>
      <vt:lpstr>Орлов Игорь Борисович, д.и.н., проф. НИУ ВШЭ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Подзаголовок в 2 или 3 строки</dc:title>
  <dc:creator>user</dc:creator>
  <cp:lastModifiedBy>Орлов Игорь Борисович</cp:lastModifiedBy>
  <cp:revision>16</cp:revision>
  <dcterms:created xsi:type="dcterms:W3CDTF">2024-11-15T10:21:39Z</dcterms:created>
  <dcterms:modified xsi:type="dcterms:W3CDTF">2024-11-25T11:49:09Z</dcterms:modified>
</cp:coreProperties>
</file>